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F81DEF3-02C7-5964-B0ED-43E99658E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515C1EE1-0833-A167-EA2A-88BC92D07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2585" y="3609971"/>
            <a:ext cx="2820760" cy="540646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1A26AB16-4089-9714-576C-B5843AA051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3535" y="4894771"/>
            <a:ext cx="5699810" cy="4885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859B9F8-C2CF-39F2-5794-2DA38718A4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5" y="416046"/>
            <a:ext cx="1615979" cy="78685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9DF148C-9110-831A-C883-7CA1FEEBD3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8346" y="6302461"/>
            <a:ext cx="2454999" cy="17730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CFBCC224-7495-85AF-CBB6-82AE68A945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23535" y="466886"/>
            <a:ext cx="5738775" cy="29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7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682478-1A82-B37B-B259-F511C810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D45E4F-E384-9025-9D77-9C1915F46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0AE2CD-15E0-7390-992A-BF832C22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BC86AF-4F71-68D8-E0F8-AB89BFA4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7A63BA-2C2A-69C7-4F81-005F9479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01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84C0926-41CC-7FA4-DF92-ED644A002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5A13EB-4112-C78E-F786-D54C4E970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FBECBB-3BB6-533B-6089-475E19A1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C5928F-BC29-40E9-7B98-72672A49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18C339-41E1-7DA5-98B2-50FD13A8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69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B94F9EE-0B1F-05D6-6EDC-124CC6421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D13C604A-69E2-CC81-6855-CCDF6E5B1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0681" y="321712"/>
            <a:ext cx="2172218" cy="466141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EFD3137A-49EC-0479-805A-E91895238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7627" y="931867"/>
            <a:ext cx="1355272" cy="2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36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F3AB752-703C-4536-9460-B90ADD891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85EC6829-D85D-E621-AC67-FC31D1FE6D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4174" y="240070"/>
            <a:ext cx="1449354" cy="311020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38A60FFE-BFC5-11F7-75AF-EE17C01644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3528" y="626608"/>
            <a:ext cx="1800000" cy="7667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DD07973-D4D4-48CC-C5D8-BF25260DECF9}"/>
              </a:ext>
            </a:extLst>
          </p:cNvPr>
          <p:cNvSpPr/>
          <p:nvPr userDrawn="1"/>
        </p:nvSpPr>
        <p:spPr>
          <a:xfrm flipH="1">
            <a:off x="242751" y="240070"/>
            <a:ext cx="18000" cy="463211"/>
          </a:xfrm>
          <a:prstGeom prst="rect">
            <a:avLst/>
          </a:prstGeom>
          <a:solidFill>
            <a:srgbClr val="6352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40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00E9D-F7A7-64E4-7FF1-4527D23F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E734D9-7D86-EC67-8893-AA794198C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3B9B730-89EF-8715-F728-B4840714E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714BA5-7CDA-3EA2-0C95-8ABE0789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BBA0A1-4DAC-C0CF-9F45-F270B176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1AE4A4-69FA-4315-CF8C-DBA080A3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52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0EAAC-20BB-9121-7562-DE48A133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5B5FF1-BC78-962E-6377-3F5857342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DBEB00-3CEC-1680-2F96-40945F841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659A61-920A-DEAF-7D0E-C0081956F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EE10826-9D71-4F61-A55B-DCE80CF9B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5D8228C-1CDF-0CC8-606D-27A32097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6BB8CA-B4B4-F88F-1AAB-5AB522DA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15508B-A228-2E00-0460-40DFE568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12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B2AC92-9D3B-F5B1-4603-E9C9B964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5DB87F-58BF-9C81-9BC3-114CB880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56D50B-A36B-6145-6A75-AA6B68EC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066B418-4EE9-D65B-E1E9-75219BE5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3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2D5FFA-EDEC-F793-E75E-D980CD17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E7368E-32F3-8C4B-2771-7D1CD922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AAEC54-193E-BE3F-F9FA-4C45EF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32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4435B-5095-4C43-AE38-C88AF97C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36EEDC-E0A8-1840-0AFB-AF5FEFB5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78396F-1B28-E531-DEB7-9649DBE0A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988773-287E-5272-5394-95F57915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E34B27-E203-2E50-E2B6-481C8623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0E9170-1C0D-682C-0C0F-271E908A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0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1BDE8-1BF3-3F98-F6A6-EDA395D0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6AFF12-B48C-45FB-FA76-632A5ECB4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54022E-3040-FF42-EAC7-170466DE8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2DD6C1-203A-FDA0-6447-448C32C9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A21C9F-A6EA-2996-F395-67987545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5B4B94-6A25-6E7C-C344-CB6A4E5D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80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C671E9-D608-42A0-5AD6-EB571ED7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1FA0B5-7FF0-EC88-D58C-64533E007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BA850-19DB-8681-5E49-4637F807A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5967-B207-40B6-8EF0-D21423AE5FFE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EF8E81-5299-FDF0-3C40-327BD2C81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2FAC6C-5EF1-EC4D-F90A-8E56ADBE3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433E-8CFC-46D1-A943-0DA6C9088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44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12479-ACF5-E8CD-B62A-CCB09B658636}"/>
              </a:ext>
            </a:extLst>
          </p:cNvPr>
          <p:cNvSpPr txBox="1"/>
          <p:nvPr/>
        </p:nvSpPr>
        <p:spPr>
          <a:xfrm>
            <a:off x="2897331" y="2630392"/>
            <a:ext cx="6587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EA6E89-9C3E-3C75-CC83-93545EBB55DD}"/>
              </a:ext>
            </a:extLst>
          </p:cNvPr>
          <p:cNvSpPr txBox="1"/>
          <p:nvPr/>
        </p:nvSpPr>
        <p:spPr>
          <a:xfrm>
            <a:off x="-2" y="3522957"/>
            <a:ext cx="12192001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altLang="ko-KR" u="sng" dirty="0">
                <a:latin typeface="Arial" panose="020B0604020202020204" pitchFamily="34" charset="0"/>
                <a:cs typeface="Arial" panose="020B0604020202020204" pitchFamily="34" charset="0"/>
              </a:rPr>
              <a:t>A Author</a:t>
            </a:r>
            <a:r>
              <a:rPr lang="en-US" altLang="ko-KR" u="sng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B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C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D Author1</a:t>
            </a:r>
            <a:endParaRPr lang="ko-KR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68258-A093-19F6-4F32-29ADD9C9CA51}"/>
              </a:ext>
            </a:extLst>
          </p:cNvPr>
          <p:cNvSpPr txBox="1"/>
          <p:nvPr/>
        </p:nvSpPr>
        <p:spPr>
          <a:xfrm>
            <a:off x="-2" y="4003858"/>
            <a:ext cx="1219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Department of ABC, University of ABS, Country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Department of ABC, University of ABS, Country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412B3-D6D0-8238-1014-09208C9C2475}"/>
              </a:ext>
            </a:extLst>
          </p:cNvPr>
          <p:cNvSpPr txBox="1"/>
          <p:nvPr/>
        </p:nvSpPr>
        <p:spPr>
          <a:xfrm>
            <a:off x="-1" y="1757466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* Make sure to fill out within 15 pages including title page</a:t>
            </a:r>
            <a:endParaRPr lang="ko-KR" altLang="en-US" sz="2800" dirty="0">
              <a:solidFill>
                <a:srgbClr val="FF000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BE0CD-05A8-007B-1902-7C2A739ABF12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3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67</Words>
  <Application>Microsoft Office PowerPoint</Application>
  <PresentationFormat>와이드스크린</PresentationFormat>
  <Paragraphs>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Verdana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SEUNG MI lee</dc:creator>
  <cp:lastModifiedBy>yulim shin</cp:lastModifiedBy>
  <cp:revision>6</cp:revision>
  <dcterms:created xsi:type="dcterms:W3CDTF">2023-11-24T04:36:08Z</dcterms:created>
  <dcterms:modified xsi:type="dcterms:W3CDTF">2024-01-31T03:55:15Z</dcterms:modified>
</cp:coreProperties>
</file>